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937" y="3157537"/>
            <a:ext cx="55721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95437"/>
            <a:ext cx="110585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062939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722696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3469" y="4062939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3469" y="4722696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68390" y="4062939"/>
            <a:ext cx="18322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68390" y="4722696"/>
            <a:ext cx="18322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62087"/>
            <a:ext cx="114014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27687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68199" y="224214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5272" y="287875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6558" y="359638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45860" y="427929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60391" y="425614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31054" y="4973773"/>
            <a:ext cx="77550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40877" y="4962198"/>
            <a:ext cx="10074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009775"/>
            <a:ext cx="111347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40968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2927" y="3175692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18001" y="3175692"/>
            <a:ext cx="14679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23651" y="3175692"/>
            <a:ext cx="22009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6097" y="4205839"/>
            <a:ext cx="22009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10872" y="4221088"/>
            <a:ext cx="22009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46670" y="4205839"/>
            <a:ext cx="22009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11136" y="4205839"/>
            <a:ext cx="22009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870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732070"/>
            <a:ext cx="864096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2026-02-25T04:59:27Z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